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82" r:id="rId3"/>
    <p:sldId id="283" r:id="rId4"/>
    <p:sldId id="285" r:id="rId5"/>
    <p:sldId id="286" r:id="rId6"/>
    <p:sldId id="287" r:id="rId7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0035" autoAdjust="0"/>
  </p:normalViewPr>
  <p:slideViewPr>
    <p:cSldViewPr>
      <p:cViewPr varScale="1">
        <p:scale>
          <a:sx n="58" d="100"/>
          <a:sy n="58" d="100"/>
        </p:scale>
        <p:origin x="283" y="53"/>
      </p:cViewPr>
      <p:guideLst/>
    </p:cSldViewPr>
  </p:slideViewPr>
  <p:notesTextViewPr>
    <p:cViewPr>
      <p:scale>
        <a:sx n="1" d="1"/>
        <a:sy n="1" d="1"/>
      </p:scale>
      <p:origin x="0" y="-317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200" b="1" dirty="0" smtClean="0"/>
              <a:t>VISSZATÜKRÖZNI JÉZUST – KAPCSOLATBAN MARADNI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MIELŐTT ELKEZDITEK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Imádságos szívvel olvasd át az egész leckét, legalább kétszer!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Gyűjts össze minden anyagot, amire az üléseken minden szekcióban szükségetek lehet!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Dolgozzatok együtt a csoport egyik tagjával és tervezzétek meg, ki, melyik szekciót fogja vezetni!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SZEMÉLYES FELKÉSZÜLÉS A VEZETÉSRE: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Gondolj egy olyan alkalomra, amikor Jézussal való kapcsolatod jelentős változást hozott életedbe! Talán olyan idők is eszedbe jutnak, amikor nem volt elég szoros a kapcsolatod vele és emiatt valamiben hiányt szenvedtél. mi történt akkor? Milyen változásokat hozott az Istennel való kapcsolat az életedben?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Mindenképpen oszd meg ezt a tapasztalatodat a csoporttal, ha a Szentlélek indíttatását érzed rá! Ha nem, akkor is használd fel hatását a mai összejövetel vezetéséhez!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ÜDVÖZLÉS ÉS IMÁDSÁG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Üdvözöld a csoportot!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Ellenőrizd, hogy mindenki magával hozta-e imanaplóját! Kérdezd meg, átnézte-e valaki az előző lecke igekutató feladatait. Találtak-e valami újat, amit megosztanának a többiekkel? Térjetek vissza az imanaplóba bejegyzett imakérésekre is, és foglaljátok bele az imádságba!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Ugye tudod, hogy minél szorosabb kapcsolatban állsz Istennel, életed annál tisztábban fogja tükrözni Jézus jellemét?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elektromos vízforraló is csak akkor tudja elvégezni, amiért készült, ha csatlakoztatták az elektromos hálózathoz. Nem tud vízforralóként működni, ha a kábelen keresztül nem kap áramot. Ahhoz, hogy valóban tükrözni tudjuk Jézus jellemét, folyamatosan kapcsolatban kell állnunk Vele, hogy ereje átjárhassa életünket.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	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Fonal, vagy spárga-gombolyagokra, kb. 12 személyenként egyre. Lehet, hogy egy is elég lesz, ha nem túl nagy létszámú a csoportunk.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a lányokat csoportokra! Adjunk minden csoportnak egy gombolyagot!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a csoportokat, hogy álljanak körbe, és egyikük tartsa kezében a gombolyagot.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Akinél a gombolyag van, tegyen fel egy egyszerű kérdést, például: „Mi a kedvenc desszerted?”, és a fonal végét megfogva dobja tovább valakinek a gombolyagot. 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következő résztvevő is tegyen fel egy általános, egyszerű kérdést, majd a szálat megfogva ő is dobja tovább a gombolyagot!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Minél több kérdés hangzik el, a csoport tagjai annál többet tudnak meg egymásról, a fonalból pedig kialakul egy háló, ami összeköti a csoport tagjait.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Hagyjunk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időt a csoport(ok)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erős hálót szőjenek fonalukból!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Amikor, már mindenki „össze van kötve”, hagyjuk abba tevékenységet és kérjük meg a lányokat, gondolják át mennyi különböző módon kapcsolódnak egymáshoz. A fonal szálaival, ahogy jobban megismerték egymást, ugyanabba a gyülekezetbe járnak, egy városban laknak, szeretik egymást, stb.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IGEKUTATÁS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bibliai idézeteket felsoroló feladatlapokra (egy példányt majd mindenki eltesz a naplójába).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papírlapokra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tollakra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csoportokra a lányokat és adjunk minden csoportnak egyet az öt különböző feladatból, hogy kikereshessék az igéket.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 igeszakaszokat fogunk tanulmányozni, melyek segítenek többet megértenünk Istennel való kapcsolatunkról. 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 ezt: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csoportnak másféle feladatot adok. Olvassátok el az utasításokat és beszéljétek meg az adott igeszakaszt! 7 perc elteltével ismét közösen fogjuk megbeszélni felismeréseinket.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közös munka során kérjük meg a csoportokat, számoljanak be felismeréseikről!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Írjuk fel a legfontosabbakat egy táblázatba, ahol mindenki láthatja őket és elgondolkodhat rajtuk.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minden résztvevőnek egy példányt a feladatlapokból, hogy betehessék imanaplójukba és önállóan is tanulmányozhassák a Bibliát!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KÜLÖNLEGES IMÁDSÁG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Vigyünk magunkkal egy szőlővesszőket ábrázoló képet! Elég nagyot ahhoz, hogy mindenki ráragaszthasson egy szőlőfürtöt. Vágjuk ki előre a fürtöket, hogy itt könnyebben haladhassunk tovább. Mindegyik résztvevő felragaszthat majd egy fürtöt a saját nevével. Kapcsolatban kell maradnunk Jézussal, mint a szőlővesszőknek a szőlőtővel. (Lásd a 3. sz. jegyzetet!)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Mindig legyenek konkrét imakéréseink is, amiket az imanaplóba is be lehet vezetni. Minden összejövetelen vissza fogunk rájuk térni.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segít majd a lányoknak felismerni, hogy Isten megválaszolja az imákat és tudatosabban imádkozni olyasmikért, amiket túl gyakran természetesnek veszünk.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576" y="5301208"/>
            <a:ext cx="756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3.FOGLALKOZÁS</a:t>
            </a:r>
            <a:endParaRPr lang="en-GB" sz="2400" b="1" dirty="0"/>
          </a:p>
          <a:p>
            <a:r>
              <a:rPr lang="en-GB" sz="2400" b="1" dirty="0"/>
              <a:t>VISSZATÜKRÖZNI JÉZUST – KAPCSOLATBAN MARADNI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11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2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/>
              <a:t>Üdvözlés és imádság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és imádság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BEMELEGÍTÉS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r="25521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9" r="24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48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2064" y="2852936"/>
            <a:ext cx="3600400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/>
              <a:t>IGEKUTATÁS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9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KÜLÖNLEGES IMÁDSÁG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754776"/>
            <a:ext cx="6682122" cy="44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98</Words>
  <Application>Microsoft Office PowerPoint</Application>
  <PresentationFormat>Szélesvásznú</PresentationFormat>
  <Paragraphs>75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Gabriola</vt:lpstr>
      <vt:lpstr>Palatino Linotype</vt:lpstr>
      <vt:lpstr>Tahoma</vt:lpstr>
      <vt:lpstr>Times New Roman</vt:lpstr>
      <vt:lpstr>Watercolor Wedding 16x9</vt:lpstr>
      <vt:lpstr>PowerPoint bemutató</vt:lpstr>
      <vt:lpstr>Üdvözlés és imádság</vt:lpstr>
      <vt:lpstr>BEMELEGÍTÉS</vt:lpstr>
      <vt:lpstr>PowerPoint bemutató</vt:lpstr>
      <vt:lpstr>KÜLÖNLEGES IMÁDSÁG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2016-12-08T16:38:52Z</dcterms:created>
  <dcterms:modified xsi:type="dcterms:W3CDTF">2018-01-09T18:23:27Z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